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3"/>
  </p:notesMasterIdLst>
  <p:handoutMasterIdLst>
    <p:handoutMasterId r:id="rId24"/>
  </p:handoutMasterIdLst>
  <p:sldIdLst>
    <p:sldId id="256" r:id="rId2"/>
    <p:sldId id="257" r:id="rId3"/>
    <p:sldId id="258" r:id="rId4"/>
    <p:sldId id="278"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80" r:id="rId20"/>
    <p:sldId id="276" r:id="rId21"/>
    <p:sldId id="277" r:id="rId22"/>
  </p:sldIdLst>
  <p:sldSz cx="9144000" cy="6858000" type="screen4x3"/>
  <p:notesSz cx="6735763" cy="9866313"/>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6" d="100"/>
          <a:sy n="76"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Pierre Royer" userId="23506a8d5d0bf109" providerId="LiveId" clId="{C8A7E633-8DFF-422B-81A9-04F314FBAB78}"/>
    <pc:docChg chg="undo custSel delSld modSld">
      <pc:chgData name="Jean-Pierre Royer" userId="23506a8d5d0bf109" providerId="LiveId" clId="{C8A7E633-8DFF-422B-81A9-04F314FBAB78}" dt="2021-10-06T14:20:28.175" v="656" actId="47"/>
      <pc:docMkLst>
        <pc:docMk/>
      </pc:docMkLst>
      <pc:sldChg chg="modSp mod">
        <pc:chgData name="Jean-Pierre Royer" userId="23506a8d5d0bf109" providerId="LiveId" clId="{C8A7E633-8DFF-422B-81A9-04F314FBAB78}" dt="2021-08-06T14:19:32.105" v="12" actId="20577"/>
        <pc:sldMkLst>
          <pc:docMk/>
          <pc:sldMk cId="3121610770" sldId="256"/>
        </pc:sldMkLst>
        <pc:spChg chg="mod">
          <ac:chgData name="Jean-Pierre Royer" userId="23506a8d5d0bf109" providerId="LiveId" clId="{C8A7E633-8DFF-422B-81A9-04F314FBAB78}" dt="2021-08-06T14:19:32.105" v="12" actId="20577"/>
          <ac:spMkLst>
            <pc:docMk/>
            <pc:sldMk cId="3121610770" sldId="256"/>
            <ac:spMk id="5" creationId="{99EEF474-66E7-46E3-8015-8B684784445A}"/>
          </ac:spMkLst>
        </pc:spChg>
      </pc:sldChg>
      <pc:sldChg chg="addSp delSp modSp del mod">
        <pc:chgData name="Jean-Pierre Royer" userId="23506a8d5d0bf109" providerId="LiveId" clId="{C8A7E633-8DFF-422B-81A9-04F314FBAB78}" dt="2021-10-06T14:02:59.920" v="481" actId="47"/>
        <pc:sldMkLst>
          <pc:docMk/>
          <pc:sldMk cId="3708128020" sldId="259"/>
        </pc:sldMkLst>
        <pc:spChg chg="mod">
          <ac:chgData name="Jean-Pierre Royer" userId="23506a8d5d0bf109" providerId="LiveId" clId="{C8A7E633-8DFF-422B-81A9-04F314FBAB78}" dt="2021-08-06T14:20:44.612" v="93" actId="20577"/>
          <ac:spMkLst>
            <pc:docMk/>
            <pc:sldMk cId="3708128020" sldId="259"/>
            <ac:spMk id="6" creationId="{2629F819-F1E7-4BE1-AC3B-B760A5A69BD5}"/>
          </ac:spMkLst>
        </pc:spChg>
        <pc:spChg chg="mod">
          <ac:chgData name="Jean-Pierre Royer" userId="23506a8d5d0bf109" providerId="LiveId" clId="{C8A7E633-8DFF-422B-81A9-04F314FBAB78}" dt="2021-08-06T14:21:21.460" v="120" actId="6549"/>
          <ac:spMkLst>
            <pc:docMk/>
            <pc:sldMk cId="3708128020" sldId="259"/>
            <ac:spMk id="34" creationId="{7B1B30C8-7D7A-490E-9B84-A256AD5D7D9B}"/>
          </ac:spMkLst>
        </pc:spChg>
        <pc:spChg chg="mod">
          <ac:chgData name="Jean-Pierre Royer" userId="23506a8d5d0bf109" providerId="LiveId" clId="{C8A7E633-8DFF-422B-81A9-04F314FBAB78}" dt="2021-08-06T14:21:35.259" v="138" actId="20577"/>
          <ac:spMkLst>
            <pc:docMk/>
            <pc:sldMk cId="3708128020" sldId="259"/>
            <ac:spMk id="35" creationId="{21DBC251-64D5-4A25-A41F-CCB11F3B38D0}"/>
          </ac:spMkLst>
        </pc:spChg>
        <pc:spChg chg="del">
          <ac:chgData name="Jean-Pierre Royer" userId="23506a8d5d0bf109" providerId="LiveId" clId="{C8A7E633-8DFF-422B-81A9-04F314FBAB78}" dt="2021-08-06T14:20:58.801" v="96" actId="478"/>
          <ac:spMkLst>
            <pc:docMk/>
            <pc:sldMk cId="3708128020" sldId="259"/>
            <ac:spMk id="36" creationId="{25B6B8D9-7D8B-46DA-BDF4-5B0FE6202403}"/>
          </ac:spMkLst>
        </pc:spChg>
        <pc:spChg chg="del">
          <ac:chgData name="Jean-Pierre Royer" userId="23506a8d5d0bf109" providerId="LiveId" clId="{C8A7E633-8DFF-422B-81A9-04F314FBAB78}" dt="2021-08-06T14:21:03.427" v="97" actId="478"/>
          <ac:spMkLst>
            <pc:docMk/>
            <pc:sldMk cId="3708128020" sldId="259"/>
            <ac:spMk id="41" creationId="{1246A20B-9F47-46CE-94A4-D82CADD3ACCE}"/>
          </ac:spMkLst>
        </pc:spChg>
        <pc:spChg chg="del">
          <ac:chgData name="Jean-Pierre Royer" userId="23506a8d5d0bf109" providerId="LiveId" clId="{C8A7E633-8DFF-422B-81A9-04F314FBAB78}" dt="2021-08-06T14:21:07.239" v="99" actId="478"/>
          <ac:spMkLst>
            <pc:docMk/>
            <pc:sldMk cId="3708128020" sldId="259"/>
            <ac:spMk id="47" creationId="{56A80585-C5A0-429C-BECD-DF8FABA9BB00}"/>
          </ac:spMkLst>
        </pc:spChg>
        <pc:spChg chg="mod">
          <ac:chgData name="Jean-Pierre Royer" userId="23506a8d5d0bf109" providerId="LiveId" clId="{C8A7E633-8DFF-422B-81A9-04F314FBAB78}" dt="2021-08-06T14:21:44.352" v="160" actId="20577"/>
          <ac:spMkLst>
            <pc:docMk/>
            <pc:sldMk cId="3708128020" sldId="259"/>
            <ac:spMk id="49" creationId="{395C230B-B460-4F15-9842-3A324636893A}"/>
          </ac:spMkLst>
        </pc:spChg>
        <pc:spChg chg="del">
          <ac:chgData name="Jean-Pierre Royer" userId="23506a8d5d0bf109" providerId="LiveId" clId="{C8A7E633-8DFF-422B-81A9-04F314FBAB78}" dt="2021-08-06T14:20:55.331" v="95" actId="478"/>
          <ac:spMkLst>
            <pc:docMk/>
            <pc:sldMk cId="3708128020" sldId="259"/>
            <ac:spMk id="52" creationId="{25977EBD-EB84-48F2-8A5C-B8B3BE36A912}"/>
          </ac:spMkLst>
        </pc:spChg>
        <pc:spChg chg="mod">
          <ac:chgData name="Jean-Pierre Royer" userId="23506a8d5d0bf109" providerId="LiveId" clId="{C8A7E633-8DFF-422B-81A9-04F314FBAB78}" dt="2021-08-06T14:19:58.640" v="51" actId="6549"/>
          <ac:spMkLst>
            <pc:docMk/>
            <pc:sldMk cId="3708128020" sldId="259"/>
            <ac:spMk id="55" creationId="{4B9AC95B-1059-45BB-8595-F24FE0850C58}"/>
          </ac:spMkLst>
        </pc:spChg>
        <pc:spChg chg="add del mod">
          <ac:chgData name="Jean-Pierre Royer" userId="23506a8d5d0bf109" providerId="LiveId" clId="{C8A7E633-8DFF-422B-81A9-04F314FBAB78}" dt="2021-08-06T14:20:15.172" v="82" actId="20577"/>
          <ac:spMkLst>
            <pc:docMk/>
            <pc:sldMk cId="3708128020" sldId="259"/>
            <ac:spMk id="59" creationId="{230062D7-061E-4170-9FBB-B1E8933FFC89}"/>
          </ac:spMkLst>
        </pc:spChg>
        <pc:picChg chg="del">
          <ac:chgData name="Jean-Pierre Royer" userId="23506a8d5d0bf109" providerId="LiveId" clId="{C8A7E633-8DFF-422B-81A9-04F314FBAB78}" dt="2021-08-06T14:21:05.380" v="98" actId="478"/>
          <ac:picMkLst>
            <pc:docMk/>
            <pc:sldMk cId="3708128020" sldId="259"/>
            <ac:picMk id="46" creationId="{CBDFE947-C243-44CE-ACFD-B1CF71034F2F}"/>
          </ac:picMkLst>
        </pc:picChg>
        <pc:picChg chg="del">
          <ac:chgData name="Jean-Pierre Royer" userId="23506a8d5d0bf109" providerId="LiveId" clId="{C8A7E633-8DFF-422B-81A9-04F314FBAB78}" dt="2021-08-06T14:20:53.191" v="94" actId="478"/>
          <ac:picMkLst>
            <pc:docMk/>
            <pc:sldMk cId="3708128020" sldId="259"/>
            <ac:picMk id="50" creationId="{1CEE32A3-6E38-407D-B3BF-9E8C4AA92621}"/>
          </ac:picMkLst>
        </pc:picChg>
      </pc:sldChg>
      <pc:sldChg chg="delSp modSp mod">
        <pc:chgData name="Jean-Pierre Royer" userId="23506a8d5d0bf109" providerId="LiveId" clId="{C8A7E633-8DFF-422B-81A9-04F314FBAB78}" dt="2021-10-06T14:05:23.919" v="485" actId="20577"/>
        <pc:sldMkLst>
          <pc:docMk/>
          <pc:sldMk cId="3512488899" sldId="260"/>
        </pc:sldMkLst>
        <pc:spChg chg="mod">
          <ac:chgData name="Jean-Pierre Royer" userId="23506a8d5d0bf109" providerId="LiveId" clId="{C8A7E633-8DFF-422B-81A9-04F314FBAB78}" dt="2021-08-06T14:22:33.148" v="245" actId="20577"/>
          <ac:spMkLst>
            <pc:docMk/>
            <pc:sldMk cId="3512488899" sldId="260"/>
            <ac:spMk id="26" creationId="{0F2DA9D2-7388-4813-9A15-9B2600B4C347}"/>
          </ac:spMkLst>
        </pc:spChg>
        <pc:spChg chg="mod">
          <ac:chgData name="Jean-Pierre Royer" userId="23506a8d5d0bf109" providerId="LiveId" clId="{C8A7E633-8DFF-422B-81A9-04F314FBAB78}" dt="2021-08-06T14:23:13.523" v="266" actId="20577"/>
          <ac:spMkLst>
            <pc:docMk/>
            <pc:sldMk cId="3512488899" sldId="260"/>
            <ac:spMk id="56" creationId="{2FC08BA8-F495-4EC1-BDC7-06C0D975AEDA}"/>
          </ac:spMkLst>
        </pc:spChg>
        <pc:spChg chg="mod">
          <ac:chgData name="Jean-Pierre Royer" userId="23506a8d5d0bf109" providerId="LiveId" clId="{C8A7E633-8DFF-422B-81A9-04F314FBAB78}" dt="2021-10-06T14:05:06.779" v="483" actId="20577"/>
          <ac:spMkLst>
            <pc:docMk/>
            <pc:sldMk cId="3512488899" sldId="260"/>
            <ac:spMk id="57" creationId="{E9FBFCFC-E160-4B86-B2F4-69106837D696}"/>
          </ac:spMkLst>
        </pc:spChg>
        <pc:spChg chg="mod">
          <ac:chgData name="Jean-Pierre Royer" userId="23506a8d5d0bf109" providerId="LiveId" clId="{C8A7E633-8DFF-422B-81A9-04F314FBAB78}" dt="2021-08-06T14:22:55.131" v="247" actId="6549"/>
          <ac:spMkLst>
            <pc:docMk/>
            <pc:sldMk cId="3512488899" sldId="260"/>
            <ac:spMk id="58" creationId="{F7AD8E50-EED4-4FD1-B081-5CBCDFD4AAAC}"/>
          </ac:spMkLst>
        </pc:spChg>
        <pc:spChg chg="mod">
          <ac:chgData name="Jean-Pierre Royer" userId="23506a8d5d0bf109" providerId="LiveId" clId="{C8A7E633-8DFF-422B-81A9-04F314FBAB78}" dt="2021-10-06T14:05:23.919" v="485" actId="20577"/>
          <ac:spMkLst>
            <pc:docMk/>
            <pc:sldMk cId="3512488899" sldId="260"/>
            <ac:spMk id="59" creationId="{B24D9A68-417E-4178-9880-A8F032B52DFE}"/>
          </ac:spMkLst>
        </pc:spChg>
        <pc:grpChg chg="del">
          <ac:chgData name="Jean-Pierre Royer" userId="23506a8d5d0bf109" providerId="LiveId" clId="{C8A7E633-8DFF-422B-81A9-04F314FBAB78}" dt="2021-08-06T14:21:59.172" v="162" actId="478"/>
          <ac:grpSpMkLst>
            <pc:docMk/>
            <pc:sldMk cId="3512488899" sldId="260"/>
            <ac:grpSpMk id="25" creationId="{E666F126-358B-44A7-966B-6162EE56ABE9}"/>
          </ac:grpSpMkLst>
        </pc:grpChg>
        <pc:picChg chg="del">
          <ac:chgData name="Jean-Pierre Royer" userId="23506a8d5d0bf109" providerId="LiveId" clId="{C8A7E633-8DFF-422B-81A9-04F314FBAB78}" dt="2021-08-06T14:21:57.063" v="161" actId="478"/>
          <ac:picMkLst>
            <pc:docMk/>
            <pc:sldMk cId="3512488899" sldId="260"/>
            <ac:picMk id="18" creationId="{F15D912D-647D-4C3B-85BD-3504648E6099}"/>
          </ac:picMkLst>
        </pc:picChg>
      </pc:sldChg>
      <pc:sldChg chg="del">
        <pc:chgData name="Jean-Pierre Royer" userId="23506a8d5d0bf109" providerId="LiveId" clId="{C8A7E633-8DFF-422B-81A9-04F314FBAB78}" dt="2021-10-06T14:05:44.733" v="486" actId="47"/>
        <pc:sldMkLst>
          <pc:docMk/>
          <pc:sldMk cId="4199728257" sldId="267"/>
        </pc:sldMkLst>
      </pc:sldChg>
      <pc:sldChg chg="modSp mod">
        <pc:chgData name="Jean-Pierre Royer" userId="23506a8d5d0bf109" providerId="LiveId" clId="{C8A7E633-8DFF-422B-81A9-04F314FBAB78}" dt="2021-10-06T14:05:53.202" v="490" actId="20577"/>
        <pc:sldMkLst>
          <pc:docMk/>
          <pc:sldMk cId="2340323883" sldId="268"/>
        </pc:sldMkLst>
        <pc:spChg chg="mod">
          <ac:chgData name="Jean-Pierre Royer" userId="23506a8d5d0bf109" providerId="LiveId" clId="{C8A7E633-8DFF-422B-81A9-04F314FBAB78}" dt="2021-08-06T14:24:28.768" v="313" actId="20577"/>
          <ac:spMkLst>
            <pc:docMk/>
            <pc:sldMk cId="2340323883" sldId="268"/>
            <ac:spMk id="3" creationId="{4DCE01D8-54BC-498C-AFA8-0ED069929515}"/>
          </ac:spMkLst>
        </pc:spChg>
        <pc:spChg chg="mod">
          <ac:chgData name="Jean-Pierre Royer" userId="23506a8d5d0bf109" providerId="LiveId" clId="{C8A7E633-8DFF-422B-81A9-04F314FBAB78}" dt="2021-08-06T14:24:11.736" v="290" actId="20577"/>
          <ac:spMkLst>
            <pc:docMk/>
            <pc:sldMk cId="2340323883" sldId="268"/>
            <ac:spMk id="20" creationId="{4D8F9512-0D78-4B93-84CB-A8CA63C7EA1D}"/>
          </ac:spMkLst>
        </pc:spChg>
        <pc:spChg chg="mod">
          <ac:chgData name="Jean-Pierre Royer" userId="23506a8d5d0bf109" providerId="LiveId" clId="{C8A7E633-8DFF-422B-81A9-04F314FBAB78}" dt="2021-10-06T14:05:53.202" v="490" actId="20577"/>
          <ac:spMkLst>
            <pc:docMk/>
            <pc:sldMk cId="2340323883" sldId="268"/>
            <ac:spMk id="30" creationId="{06031867-3ABC-4678-AC02-33D1C808B703}"/>
          </ac:spMkLst>
        </pc:spChg>
      </pc:sldChg>
      <pc:sldChg chg="modSp del mod">
        <pc:chgData name="Jean-Pierre Royer" userId="23506a8d5d0bf109" providerId="LiveId" clId="{C8A7E633-8DFF-422B-81A9-04F314FBAB78}" dt="2021-10-06T14:10:11.705" v="506" actId="47"/>
        <pc:sldMkLst>
          <pc:docMk/>
          <pc:sldMk cId="4020875290" sldId="275"/>
        </pc:sldMkLst>
        <pc:spChg chg="mod">
          <ac:chgData name="Jean-Pierre Royer" userId="23506a8d5d0bf109" providerId="LiveId" clId="{C8A7E633-8DFF-422B-81A9-04F314FBAB78}" dt="2021-08-06T14:28:10.841" v="480" actId="255"/>
          <ac:spMkLst>
            <pc:docMk/>
            <pc:sldMk cId="4020875290" sldId="275"/>
            <ac:spMk id="17" creationId="{C4984F06-DBC1-4207-8C36-94C92F504674}"/>
          </ac:spMkLst>
        </pc:spChg>
        <pc:spChg chg="mod">
          <ac:chgData name="Jean-Pierre Royer" userId="23506a8d5d0bf109" providerId="LiveId" clId="{C8A7E633-8DFF-422B-81A9-04F314FBAB78}" dt="2021-08-06T14:26:16.178" v="401" actId="20577"/>
          <ac:spMkLst>
            <pc:docMk/>
            <pc:sldMk cId="4020875290" sldId="275"/>
            <ac:spMk id="44" creationId="{0D19E9A2-07CE-41AC-B038-D67156A90809}"/>
          </ac:spMkLst>
        </pc:spChg>
        <pc:spChg chg="mod">
          <ac:chgData name="Jean-Pierre Royer" userId="23506a8d5d0bf109" providerId="LiveId" clId="{C8A7E633-8DFF-422B-81A9-04F314FBAB78}" dt="2021-08-06T14:26:34.040" v="420" actId="20577"/>
          <ac:spMkLst>
            <pc:docMk/>
            <pc:sldMk cId="4020875290" sldId="275"/>
            <ac:spMk id="54" creationId="{C4984F06-DBC1-4207-8C36-94C92F504674}"/>
          </ac:spMkLst>
        </pc:spChg>
        <pc:spChg chg="mod">
          <ac:chgData name="Jean-Pierre Royer" userId="23506a8d5d0bf109" providerId="LiveId" clId="{C8A7E633-8DFF-422B-81A9-04F314FBAB78}" dt="2021-10-06T14:06:51.394" v="505" actId="20577"/>
          <ac:spMkLst>
            <pc:docMk/>
            <pc:sldMk cId="4020875290" sldId="275"/>
            <ac:spMk id="60" creationId="{1CBEA863-8AAC-4E96-99EE-0A7A36BD32E6}"/>
          </ac:spMkLst>
        </pc:spChg>
      </pc:sldChg>
      <pc:sldChg chg="delSp modSp mod">
        <pc:chgData name="Jean-Pierre Royer" userId="23506a8d5d0bf109" providerId="LiveId" clId="{C8A7E633-8DFF-422B-81A9-04F314FBAB78}" dt="2021-10-06T14:12:45.107" v="650" actId="478"/>
        <pc:sldMkLst>
          <pc:docMk/>
          <pc:sldMk cId="3156361000" sldId="277"/>
        </pc:sldMkLst>
        <pc:spChg chg="mod">
          <ac:chgData name="Jean-Pierre Royer" userId="23506a8d5d0bf109" providerId="LiveId" clId="{C8A7E633-8DFF-422B-81A9-04F314FBAB78}" dt="2021-10-06T14:11:58.479" v="633" actId="20577"/>
          <ac:spMkLst>
            <pc:docMk/>
            <pc:sldMk cId="3156361000" sldId="277"/>
            <ac:spMk id="6" creationId="{99EEF474-66E7-46E3-8015-8B684784445A}"/>
          </ac:spMkLst>
        </pc:spChg>
        <pc:spChg chg="mod">
          <ac:chgData name="Jean-Pierre Royer" userId="23506a8d5d0bf109" providerId="LiveId" clId="{C8A7E633-8DFF-422B-81A9-04F314FBAB78}" dt="2021-10-06T14:12:35.233" v="649" actId="20577"/>
          <ac:spMkLst>
            <pc:docMk/>
            <pc:sldMk cId="3156361000" sldId="277"/>
            <ac:spMk id="9" creationId="{99EEF474-66E7-46E3-8015-8B684784445A}"/>
          </ac:spMkLst>
        </pc:spChg>
        <pc:spChg chg="del">
          <ac:chgData name="Jean-Pierre Royer" userId="23506a8d5d0bf109" providerId="LiveId" clId="{C8A7E633-8DFF-422B-81A9-04F314FBAB78}" dt="2021-10-06T14:12:45.107" v="650" actId="478"/>
          <ac:spMkLst>
            <pc:docMk/>
            <pc:sldMk cId="3156361000" sldId="277"/>
            <ac:spMk id="10" creationId="{95521347-69B4-458B-B5A4-E432037B9397}"/>
          </ac:spMkLst>
        </pc:spChg>
      </pc:sldChg>
      <pc:sldChg chg="modSp del mod">
        <pc:chgData name="Jean-Pierre Royer" userId="23506a8d5d0bf109" providerId="LiveId" clId="{C8A7E633-8DFF-422B-81A9-04F314FBAB78}" dt="2021-10-06T14:20:28.175" v="656" actId="47"/>
        <pc:sldMkLst>
          <pc:docMk/>
          <pc:sldMk cId="973544944" sldId="279"/>
        </pc:sldMkLst>
        <pc:spChg chg="mod">
          <ac:chgData name="Jean-Pierre Royer" userId="23506a8d5d0bf109" providerId="LiveId" clId="{C8A7E633-8DFF-422B-81A9-04F314FBAB78}" dt="2021-10-06T14:14:14.800" v="655" actId="20577"/>
          <ac:spMkLst>
            <pc:docMk/>
            <pc:sldMk cId="973544944" sldId="279"/>
            <ac:spMk id="44" creationId="{0D19E9A2-07CE-41AC-B038-D67156A908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06/10/2021</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06/10/2021</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0F1F42-3858-446F-878C-04DA83196EBD}" type="slidenum">
              <a:rPr lang="fr-FR" smtClean="0"/>
              <a:t>19</a:t>
            </a:fld>
            <a:endParaRPr 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ROYER</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2105636"/>
            <a:ext cx="7885652" cy="3884101"/>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a:t>
            </a:r>
            <a:r>
              <a:rPr lang="fr-FR" altLang="fr-FR" sz="1200" b="1" dirty="0">
                <a:solidFill>
                  <a:prstClr val="black"/>
                </a:solidFill>
                <a:latin typeface="Century Gothic" panose="020B0502020202020204" pitchFamily="34" charset="0"/>
              </a:rPr>
              <a:t>B en AAC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07475"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22147" y="3817928"/>
            <a:ext cx="3919913" cy="646331"/>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TABLETTE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Évaluation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cognitive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effectuée </a:t>
            </a:r>
            <a:r>
              <a:rPr lang="fr-FR" altLang="fr-FR" sz="1200" dirty="0">
                <a:solidFill>
                  <a:prstClr val="black"/>
                </a:solidFill>
                <a:latin typeface="Century Gothic" panose="020B0502020202020204" pitchFamily="34" charset="0"/>
              </a:rPr>
              <a:t>à l’aide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d’un logiciel</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675207"/>
            <a:ext cx="732917"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58551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30 min</a:t>
            </a:r>
          </a:p>
        </p:txBody>
      </p:sp>
      <p:sp>
        <p:nvSpPr>
          <p:cNvPr id="16" name="ZoneTexte 15">
            <a:extLst>
              <a:ext uri="{FF2B5EF4-FFF2-40B4-BE49-F238E27FC236}">
                <a16:creationId xmlns:a16="http://schemas.microsoft.com/office/drawing/2014/main" id="{11348740-F9AC-4B55-87D3-95D99674C6D4}"/>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7" name="ZoneTexte 16">
            <a:extLst>
              <a:ext uri="{FF2B5EF4-FFF2-40B4-BE49-F238E27FC236}">
                <a16:creationId xmlns:a16="http://schemas.microsoft.com/office/drawing/2014/main" id="{A9A63667-09B2-4A40-BCC4-495E3517AD79}"/>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34032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120557"/>
            <a:ext cx="3908417" cy="784830"/>
          </a:xfrm>
          <a:prstGeom prst="rect">
            <a:avLst/>
          </a:prstGeom>
          <a:noFill/>
          <a:ln>
            <a:solidFill>
              <a:srgbClr val="2D2D2D"/>
            </a:solidFill>
          </a:ln>
        </p:spPr>
        <p:txBody>
          <a:bodyPr wrap="square" rtlCol="0">
            <a:spAutoFit/>
          </a:bodyPr>
          <a:lstStyle/>
          <a:p>
            <a:pPr defTabSz="342900"/>
            <a:r>
              <a:rPr lang="fr-FR" dirty="0">
                <a:solidFill>
                  <a:srgbClr val="D0363B"/>
                </a:solidFill>
                <a:latin typeface="Century Gothic" panose="020B0502020202020204" pitchFamily="34" charset="0"/>
              </a:rPr>
              <a:t>CER ROYER</a:t>
            </a:r>
          </a:p>
          <a:p>
            <a:pPr defTabSz="342900"/>
            <a:r>
              <a:rPr lang="fr-FR" sz="1350" dirty="0">
                <a:solidFill>
                  <a:prstClr val="black"/>
                </a:solidFill>
                <a:latin typeface="Century Gothic" panose="020B0502020202020204" pitchFamily="34" charset="0"/>
              </a:rPr>
              <a:t>29 Avenue de la Libération </a:t>
            </a:r>
          </a:p>
          <a:p>
            <a:pPr defTabSz="342900"/>
            <a:r>
              <a:rPr lang="fr-FR" sz="1350" dirty="0">
                <a:solidFill>
                  <a:prstClr val="black"/>
                </a:solidFill>
                <a:latin typeface="Century Gothic" panose="020B0502020202020204" pitchFamily="34" charset="0"/>
              </a:rPr>
              <a:t>43120 Monistrol sur Loire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dirty="0">
                <a:solidFill>
                  <a:prstClr val="black"/>
                </a:solidFill>
                <a:latin typeface="Century Gothic" panose="020B0502020202020204" pitchFamily="34" charset="0"/>
              </a:rPr>
              <a:t>	HORAIRES DES</a:t>
            </a:r>
            <a:br>
              <a:rPr lang="fr-FR" sz="1050" dirty="0">
                <a:solidFill>
                  <a:prstClr val="black"/>
                </a:solidFill>
                <a:latin typeface="Century Gothic" panose="020B0502020202020204" pitchFamily="34" charset="0"/>
              </a:rPr>
            </a:br>
            <a:r>
              <a:rPr lang="fr-FR" sz="1050" dirty="0">
                <a:solidFill>
                  <a:prstClr val="black"/>
                </a:solidFill>
                <a:latin typeface="Century Gothic" panose="020B0502020202020204" pitchFamily="34" charset="0"/>
              </a:rPr>
              <a:t>	</a:t>
            </a:r>
            <a:r>
              <a:rPr 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dirty="0">
                <a:solidFill>
                  <a:prstClr val="black"/>
                </a:solidFill>
                <a:latin typeface="Century Gothic" panose="020B0502020202020204" pitchFamily="34" charset="0"/>
              </a:rPr>
              <a:t>HORAIRES DES</a:t>
            </a:r>
            <a:br>
              <a:rPr lang="fr-FR" sz="1050" dirty="0">
                <a:solidFill>
                  <a:prstClr val="black"/>
                </a:solidFill>
                <a:latin typeface="Century Gothic" panose="020B0502020202020204" pitchFamily="34" charset="0"/>
              </a:rPr>
            </a:br>
            <a:r>
              <a:rPr 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334259"/>
          </a:xfrm>
          <a:prstGeom prst="rect">
            <a:avLst/>
          </a:prstGeom>
          <a:noFill/>
        </p:spPr>
        <p:txBody>
          <a:bodyPr wrap="square" rtlCol="0">
            <a:spAutoFit/>
          </a:bodyPr>
          <a:lstStyle/>
          <a:p>
            <a:pPr defTabSz="342900">
              <a:lnSpc>
                <a:spcPct val="150000"/>
              </a:lnSpc>
            </a:pPr>
            <a:r>
              <a:rPr lang="fr-FR" sz="1200" dirty="0">
                <a:solidFill>
                  <a:prstClr val="black"/>
                </a:solidFill>
                <a:latin typeface="Century Gothic" panose="020B0502020202020204" pitchFamily="34" charset="0"/>
              </a:rPr>
              <a:t>SAM.</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10h00 – 11h00    </a:t>
            </a:r>
            <a:endParaRPr 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rtlCol="0">
            <a:spAutoFit/>
          </a:bodyPr>
          <a:lstStyle/>
          <a:p>
            <a:pPr defTabSz="342900">
              <a:lnSpc>
                <a:spcPct val="150000"/>
              </a:lnSpc>
            </a:pPr>
            <a:r>
              <a:rPr lang="fr-FR" sz="1200" dirty="0">
                <a:solidFill>
                  <a:prstClr val="black"/>
                </a:solidFill>
                <a:latin typeface="Century Gothic" panose="020B0502020202020204" pitchFamily="34" charset="0"/>
              </a:rPr>
              <a:t>LUN.   </a:t>
            </a:r>
            <a:r>
              <a:rPr lang="fr-FR" sz="900" dirty="0">
                <a:solidFill>
                  <a:srgbClr val="D0363B"/>
                </a:solidFill>
                <a:latin typeface="Century Gothic" panose="020B0502020202020204" pitchFamily="34" charset="0"/>
              </a:rPr>
              <a:t>8h00 – 12h00       14h00 – 19h00 </a:t>
            </a:r>
          </a:p>
          <a:p>
            <a:pPr defTabSz="342900">
              <a:lnSpc>
                <a:spcPct val="150000"/>
              </a:lnSpc>
            </a:pPr>
            <a:r>
              <a:rPr lang="fr-FR" sz="1200" dirty="0">
                <a:solidFill>
                  <a:prstClr val="black"/>
                </a:solidFill>
                <a:latin typeface="Century Gothic" panose="020B0502020202020204" pitchFamily="34" charset="0"/>
              </a:rPr>
              <a:t>MAR.  </a:t>
            </a:r>
            <a:r>
              <a:rPr lang="fr-FR" sz="900" dirty="0">
                <a:solidFill>
                  <a:srgbClr val="D0363B"/>
                </a:solidFill>
                <a:latin typeface="Century Gothic" panose="020B0502020202020204" pitchFamily="34" charset="0"/>
              </a:rPr>
              <a:t>8h00 – 12h00       14h00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MER.  </a:t>
            </a:r>
            <a:r>
              <a:rPr lang="fr-FR" sz="900" dirty="0">
                <a:solidFill>
                  <a:srgbClr val="D0363B"/>
                </a:solidFill>
                <a:latin typeface="Century Gothic" panose="020B0502020202020204" pitchFamily="34" charset="0"/>
              </a:rPr>
              <a:t>8h00 – 12h00       14h00 – 19h00</a:t>
            </a:r>
            <a:r>
              <a:rPr lang="fr-FR" sz="1200" dirty="0">
                <a:solidFill>
                  <a:srgbClr val="D0363B"/>
                </a:solidFill>
                <a:latin typeface="Century Gothic" panose="020B0502020202020204" pitchFamily="34" charset="0"/>
              </a:rPr>
              <a:t> </a:t>
            </a:r>
            <a:endParaRPr lang="fr-FR" sz="12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JEU.   </a:t>
            </a:r>
            <a:r>
              <a:rPr lang="fr-FR" sz="900" dirty="0">
                <a:solidFill>
                  <a:srgbClr val="D0363B"/>
                </a:solidFill>
                <a:latin typeface="Century Gothic" panose="020B0502020202020204" pitchFamily="34" charset="0"/>
              </a:rPr>
              <a:t>8h00 – 12h00        14h00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VEN.</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8h00 – 12h00       14h00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SAM.</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8h00 – 12h00       13h00 – 15h00 </a:t>
            </a:r>
            <a:endParaRPr 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050" dirty="0">
                <a:solidFill>
                  <a:prstClr val="black"/>
                </a:solidFill>
                <a:latin typeface="Century Gothic" panose="020B0502020202020204" pitchFamily="34" charset="0"/>
              </a:rPr>
              <a:t>HORAIRES DES</a:t>
            </a:r>
            <a:br>
              <a:rPr lang="fr-FR" sz="1050" dirty="0">
                <a:solidFill>
                  <a:prstClr val="black"/>
                </a:solidFill>
                <a:latin typeface="Century Gothic" panose="020B0502020202020204" pitchFamily="34" charset="0"/>
              </a:rPr>
            </a:br>
            <a:r>
              <a:rPr 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rtlCol="0">
            <a:spAutoFit/>
          </a:bodyPr>
          <a:lstStyle/>
          <a:p>
            <a:pPr defTabSz="342900">
              <a:lnSpc>
                <a:spcPct val="150000"/>
              </a:lnSpc>
            </a:pPr>
            <a:r>
              <a:rPr lang="fr-FR" sz="1200" dirty="0">
                <a:solidFill>
                  <a:prstClr val="black"/>
                </a:solidFill>
                <a:latin typeface="Century Gothic" panose="020B0502020202020204" pitchFamily="34" charset="0"/>
              </a:rPr>
              <a:t>LUN.   </a:t>
            </a:r>
            <a:r>
              <a:rPr lang="fr-FR" sz="900" dirty="0">
                <a:solidFill>
                  <a:srgbClr val="D0363B"/>
                </a:solidFill>
                <a:latin typeface="Century Gothic" panose="020B0502020202020204" pitchFamily="34" charset="0"/>
              </a:rPr>
              <a:t>10h00 – 12h00       16h00 – 19h00 </a:t>
            </a:r>
          </a:p>
          <a:p>
            <a:pPr defTabSz="342900">
              <a:lnSpc>
                <a:spcPct val="150000"/>
              </a:lnSpc>
            </a:pPr>
            <a:r>
              <a:rPr lang="fr-FR" sz="1200" dirty="0">
                <a:solidFill>
                  <a:prstClr val="black"/>
                </a:solidFill>
                <a:latin typeface="Century Gothic" panose="020B0502020202020204" pitchFamily="34" charset="0"/>
              </a:rPr>
              <a:t>MAR.  </a:t>
            </a:r>
            <a:r>
              <a:rPr lang="fr-FR" sz="900" dirty="0">
                <a:solidFill>
                  <a:srgbClr val="D0363B"/>
                </a:solidFill>
                <a:latin typeface="Century Gothic" panose="020B0502020202020204" pitchFamily="34" charset="0"/>
              </a:rPr>
              <a:t>10h00 – 12h00      16h00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MER. 			 </a:t>
            </a:r>
            <a:r>
              <a:rPr lang="fr-FR" sz="900" dirty="0">
                <a:solidFill>
                  <a:srgbClr val="D0363B"/>
                </a:solidFill>
                <a:latin typeface="Century Gothic" panose="020B0502020202020204" pitchFamily="34" charset="0"/>
              </a:rPr>
              <a:t>16h00 – 19h00</a:t>
            </a:r>
            <a:r>
              <a:rPr lang="fr-FR" sz="1200" dirty="0">
                <a:solidFill>
                  <a:srgbClr val="D0363B"/>
                </a:solidFill>
                <a:latin typeface="Century Gothic" panose="020B0502020202020204" pitchFamily="34" charset="0"/>
              </a:rPr>
              <a:t> </a:t>
            </a:r>
            <a:endParaRPr lang="fr-FR" sz="12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JEU.    </a:t>
            </a:r>
            <a:r>
              <a:rPr lang="fr-FR" sz="900" dirty="0">
                <a:solidFill>
                  <a:srgbClr val="D0363B"/>
                </a:solidFill>
                <a:latin typeface="Century Gothic" panose="020B0502020202020204" pitchFamily="34" charset="0"/>
              </a:rPr>
              <a:t>10h00 – 12h00      16h00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VEN.</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10h00 – 12h00      16h00 – 19h00 </a:t>
            </a:r>
            <a:endParaRPr lang="fr-FR" sz="900" dirty="0">
              <a:solidFill>
                <a:prstClr val="black"/>
              </a:solidFill>
              <a:latin typeface="Century Gothic" panose="020B0502020202020204" pitchFamily="34" charset="0"/>
            </a:endParaRPr>
          </a:p>
          <a:p>
            <a:pPr defTabSz="342900">
              <a:lnSpc>
                <a:spcPct val="150000"/>
              </a:lnSpc>
            </a:pPr>
            <a:r>
              <a:rPr lang="fr-FR" sz="1200" dirty="0">
                <a:solidFill>
                  <a:prstClr val="black"/>
                </a:solidFill>
                <a:latin typeface="Century Gothic" panose="020B0502020202020204" pitchFamily="34" charset="0"/>
              </a:rPr>
              <a:t>SAM.</a:t>
            </a:r>
            <a:r>
              <a:rPr lang="fr-FR" sz="1200" dirty="0">
                <a:solidFill>
                  <a:srgbClr val="D0363B"/>
                </a:solidFill>
                <a:latin typeface="Century Gothic" panose="020B0502020202020204" pitchFamily="34" charset="0"/>
              </a:rPr>
              <a:t>  </a:t>
            </a:r>
            <a:r>
              <a:rPr lang="fr-FR" sz="900" dirty="0">
                <a:solidFill>
                  <a:srgbClr val="D0363B"/>
                </a:solidFill>
                <a:latin typeface="Century Gothic" panose="020B0502020202020204" pitchFamily="34" charset="0"/>
              </a:rPr>
              <a:t>11h00 – 12h00</a:t>
            </a:r>
            <a:endParaRPr 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rtlCol="0">
            <a:spAutoFit/>
          </a:bodyPr>
          <a:lstStyle/>
          <a:p>
            <a:pPr defTabSz="342900"/>
            <a:r>
              <a:rPr 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rtlCol="0">
            <a:spAutoFit/>
          </a:bodyPr>
          <a:lstStyle/>
          <a:p>
            <a:r>
              <a:rPr lang="fr-FR" sz="900" dirty="0">
                <a:latin typeface="Century Gothic" panose="020B0502020202020204" pitchFamily="34" charset="0"/>
              </a:rPr>
              <a:t>CRITÈRE 1.4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rtlCol="0">
            <a:spAutoFit/>
          </a:bodyPr>
          <a:lstStyle/>
          <a:p>
            <a:r>
              <a:rPr lang="fr-FR" dirty="0">
                <a:latin typeface="Century Gothic" panose="020B0502020202020204" pitchFamily="34" charset="0"/>
              </a:rPr>
              <a:t>*</a:t>
            </a:r>
            <a:endParaRPr 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294231" y="5990162"/>
            <a:ext cx="8555538" cy="400110"/>
          </a:xfrm>
          <a:prstGeom prst="rect">
            <a:avLst/>
          </a:prstGeom>
          <a:noFill/>
        </p:spPr>
        <p:txBody>
          <a:bodyPr wrap="square" rtlCol="0">
            <a:spAutoFit/>
          </a:bodyPr>
          <a:lstStyle/>
          <a:p>
            <a:pPr algn="ctr"/>
            <a:r>
              <a:rPr lang="fr-FR" sz="1000" dirty="0">
                <a:latin typeface="Century Gothic" panose="020B0502020202020204" pitchFamily="34" charset="0"/>
              </a:rPr>
              <a:t>*</a:t>
            </a:r>
            <a:r>
              <a:rPr lang="fr-FR" sz="1000" b="1" dirty="0">
                <a:latin typeface="Century Gothic" panose="020B0502020202020204" pitchFamily="34" charset="0"/>
              </a:rPr>
              <a:t>Les cours de code sont </a:t>
            </a:r>
            <a:r>
              <a:rPr lang="fr-FR" sz="1000" b="1" dirty="0">
                <a:solidFill>
                  <a:prstClr val="black"/>
                </a:solidFill>
                <a:latin typeface="Century Gothic" panose="020B0502020202020204" pitchFamily="34" charset="0"/>
              </a:rPr>
              <a:t>dispensés en présentiel par des enseignants de la conduite et de la sécurité routière titulaire d’une autorisation d’enseigner en cours de validité. </a:t>
            </a:r>
            <a:endParaRPr lang="fr-FR" sz="10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ROYER</a:t>
            </a:r>
          </a:p>
          <a:p>
            <a:pPr algn="ctr"/>
            <a:r>
              <a:rPr lang="fr-FR" altLang="fr-FR" dirty="0">
                <a:solidFill>
                  <a:schemeClr val="bg1"/>
                </a:solidFill>
                <a:latin typeface="Century Gothic" panose="020B0502020202020204" pitchFamily="34" charset="0"/>
              </a:rPr>
              <a:t> 29 AVENUE DE LA LIBERATION</a:t>
            </a:r>
          </a:p>
          <a:p>
            <a:pPr algn="ctr"/>
            <a:r>
              <a:rPr lang="fr-FR" altLang="fr-FR" dirty="0">
                <a:solidFill>
                  <a:schemeClr val="bg1"/>
                </a:solidFill>
                <a:latin typeface="Century Gothic" panose="020B0502020202020204" pitchFamily="34" charset="0"/>
              </a:rPr>
              <a:t>43120 MONISTROL SUR LOIRE</a:t>
            </a:r>
          </a:p>
          <a:p>
            <a:pPr algn="ctr"/>
            <a:r>
              <a:rPr lang="fr-FR" altLang="fr-FR" dirty="0">
                <a:solidFill>
                  <a:schemeClr val="bg1"/>
                </a:solidFill>
                <a:latin typeface="Century Gothic" panose="020B0502020202020204" pitchFamily="34" charset="0"/>
              </a:rPr>
              <a:t>cer-royer@hotmail.fr</a:t>
            </a:r>
          </a:p>
          <a:p>
            <a:pPr algn="ctr"/>
            <a:r>
              <a:rPr lang="fr-FR" altLang="fr-FR" dirty="0">
                <a:solidFill>
                  <a:schemeClr val="bg1"/>
                </a:solidFill>
                <a:latin typeface="Century Gothic" panose="020B0502020202020204" pitchFamily="34" charset="0"/>
              </a:rPr>
              <a:t>04 71 75 49 90</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E0304302470</a:t>
            </a: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b="0" i="0" u="sng" strike="noStrike" kern="1200" cap="all" spc="0" normalizeH="0" baseline="0" noProof="0" dirty="0">
                <a:ln>
                  <a:noFill/>
                </a:ln>
                <a:solidFill>
                  <a:srgbClr val="D0363B"/>
                </a:solidFill>
                <a:effectLst/>
                <a:uLnTx/>
                <a:uFillTx/>
                <a:latin typeface="Century Gothic" panose="020B0502020202020204" pitchFamily="34" charset="0"/>
              </a:rPr>
              <a:t>NOTRE ÉQUIPE</a:t>
            </a: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8" y="1599252"/>
            <a:ext cx="299741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a:t>
            </a:r>
            <a:b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AVEC LES ÉLÈVES</a:t>
            </a:r>
            <a:endParaRPr kumimoji="0" 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ROYER Annie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PERMIS BE</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84216" y="2273829"/>
            <a:ext cx="1620446"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ROYER Annie</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1802385" y="2583494"/>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1769146" y="2522871"/>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2306157" y="5266325"/>
            <a:ext cx="1539718"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2365574" y="5967007"/>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2685107" y="5338585"/>
            <a:ext cx="1227592"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2400614" y="5288127"/>
            <a:ext cx="48014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sz="36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rtlCol="0">
            <a:spAutoFit/>
          </a:bodyPr>
          <a:lstStyle/>
          <a:p>
            <a:r>
              <a:rPr lang="fr-FR" sz="900" dirty="0">
                <a:latin typeface="Century Gothic" panose="020B0502020202020204" pitchFamily="34" charset="0"/>
              </a:rPr>
              <a:t>CRITÈRE 4.1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39133" y="3664686"/>
            <a:ext cx="326829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 ET REFERENT HANDICAP</a:t>
            </a:r>
            <a:endParaRPr kumimoji="0" 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1473157" y="4330150"/>
            <a:ext cx="1685497"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ROYER Jean-Pierre</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5500956" y="1599252"/>
            <a:ext cx="29974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48160" y="2401266"/>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ROYER Jean-Pierre</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sz="800" dirty="0">
                <a:solidFill>
                  <a:prstClr val="black"/>
                </a:solidFill>
                <a:latin typeface="Century Gothic" panose="020B0502020202020204" pitchFamily="34" charset="0"/>
              </a:rPr>
              <a:t>PERMIS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MENTION 2 ROUES</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45760" y="3425406"/>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VACHER Vincent</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sz="800" dirty="0">
                <a:solidFill>
                  <a:prstClr val="black"/>
                </a:solidFill>
                <a:latin typeface="Century Gothic" panose="020B0502020202020204" pitchFamily="34" charset="0"/>
              </a:rPr>
              <a:t>PERMIS B</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BE</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MENTION 2 ROUES</a:t>
            </a: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5037247" y="532134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LABOURIER Karine</a:t>
            </a: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140376" y="1948560"/>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459144"/>
            <a:ext cx="701271" cy="753886"/>
          </a:xfrm>
          <a:prstGeom prst="rect">
            <a:avLst/>
          </a:prstGeom>
        </p:spPr>
      </p:pic>
      <p:pic>
        <p:nvPicPr>
          <p:cNvPr id="45" name="Image 44">
            <a:extLst>
              <a:ext uri="{FF2B5EF4-FFF2-40B4-BE49-F238E27FC236}">
                <a16:creationId xmlns:a16="http://schemas.microsoft.com/office/drawing/2014/main" id="{458FDB2B-9CA3-42E4-870C-40AE8D7595D3}"/>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063120" y="1807568"/>
            <a:ext cx="701271" cy="763656"/>
          </a:xfrm>
          <a:prstGeom prst="rect">
            <a:avLst/>
          </a:prstGeom>
        </p:spPr>
      </p:pic>
      <p:sp>
        <p:nvSpPr>
          <p:cNvPr id="49" name="Rectangle : coins arrondis 48">
            <a:extLst>
              <a:ext uri="{FF2B5EF4-FFF2-40B4-BE49-F238E27FC236}">
                <a16:creationId xmlns:a16="http://schemas.microsoft.com/office/drawing/2014/main" id="{395C230B-B460-4F15-9842-3A324636893A}"/>
              </a:ext>
            </a:extLst>
          </p:cNvPr>
          <p:cNvSpPr/>
          <p:nvPr/>
        </p:nvSpPr>
        <p:spPr>
          <a:xfrm>
            <a:off x="6874623" y="364770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CHOMAT Hervé</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PERMIS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t>PERMIS BE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800" dirty="0">
                <a:solidFill>
                  <a:prstClr val="black"/>
                </a:solidFill>
                <a:latin typeface="Century Gothic" panose="020B0502020202020204" pitchFamily="34" charset="0"/>
              </a:rPr>
              <a:t>MENTION 2 ROUES</a:t>
            </a:r>
            <a:br>
              <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id="{09594EA9-F988-489C-926E-E83A85D54CD1}"/>
              </a:ext>
            </a:extLst>
          </p:cNvPr>
          <p:cNvSpPr/>
          <p:nvPr/>
        </p:nvSpPr>
        <p:spPr>
          <a:xfrm>
            <a:off x="6728527" y="325341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64282" y="3134186"/>
            <a:ext cx="701271" cy="76365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66003" y="3781730"/>
            <a:ext cx="701271" cy="763656"/>
          </a:xfrm>
          <a:prstGeom prst="rect">
            <a:avLst/>
          </a:prstGeom>
        </p:spPr>
      </p:pic>
      <p:sp>
        <p:nvSpPr>
          <p:cNvPr id="52" name="Rectangle 51">
            <a:extLst>
              <a:ext uri="{FF2B5EF4-FFF2-40B4-BE49-F238E27FC236}">
                <a16:creationId xmlns:a16="http://schemas.microsoft.com/office/drawing/2014/main" id="{25977EBD-EB84-48F2-8A5C-B8B3BE36A912}"/>
              </a:ext>
            </a:extLst>
          </p:cNvPr>
          <p:cNvSpPr/>
          <p:nvPr/>
        </p:nvSpPr>
        <p:spPr>
          <a:xfrm>
            <a:off x="4719694" y="543864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77379" y="5372839"/>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820706" y="424784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774941" y="4152025"/>
            <a:ext cx="701271" cy="763656"/>
          </a:xfrm>
          <a:prstGeom prst="rect">
            <a:avLst/>
          </a:prstGeom>
        </p:spPr>
      </p:pic>
      <p:sp>
        <p:nvSpPr>
          <p:cNvPr id="55" name="ZoneTexte 54">
            <a:extLst>
              <a:ext uri="{FF2B5EF4-FFF2-40B4-BE49-F238E27FC236}">
                <a16:creationId xmlns:a16="http://schemas.microsoft.com/office/drawing/2014/main" id="{E3D7A860-DEE1-46F0-998D-DF497A493CAA}"/>
              </a:ext>
            </a:extLst>
          </p:cNvPr>
          <p:cNvSpPr txBox="1"/>
          <p:nvPr/>
        </p:nvSpPr>
        <p:spPr>
          <a:xfrm>
            <a:off x="5105329" y="4819727"/>
            <a:ext cx="326829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D0363B"/>
                </a:solidFill>
                <a:effectLst/>
                <a:uLnTx/>
                <a:uFillTx/>
                <a:latin typeface="Century Gothic" panose="020B0502020202020204" pitchFamily="34" charset="0"/>
              </a:rPr>
              <a:t>ACCUEIL / SECRETARIAT</a:t>
            </a:r>
            <a:endParaRPr kumimoji="0" 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Tree>
    <p:extLst>
      <p:ext uri="{BB962C8B-B14F-4D97-AF65-F5344CB8AC3E}">
        <p14:creationId xmlns:p14="http://schemas.microsoft.com/office/powerpoint/2010/main" val="319772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ZA CHAVANON 2 </a:t>
            </a:r>
          </a:p>
          <a:p>
            <a:r>
              <a:rPr lang="fr-FR" altLang="fr-FR" sz="1400" dirty="0">
                <a:latin typeface="Century Gothic" panose="020B0502020202020204" pitchFamily="34" charset="0"/>
              </a:rPr>
              <a:t>43120 MONISTROL SUR LOIRE </a:t>
            </a:r>
            <a:endParaRPr lang="fr-FR" altLang="fr-FR" sz="1400" dirty="0">
              <a:solidFill>
                <a:srgbClr val="D0363B"/>
              </a:solidFill>
              <a:latin typeface="Century Gothic" panose="020B0502020202020204" pitchFamily="34" charset="0"/>
            </a:endParaRP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3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5</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la piste</a:t>
            </a: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ROYER</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5</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3326</Words>
  <Application>Microsoft Office PowerPoint</Application>
  <PresentationFormat>Affichage à l'écran (4:3)</PresentationFormat>
  <Paragraphs>339</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Century Gothic</vt:lpstr>
      <vt:lpstr>Calibri</vt:lpstr>
      <vt:lpstr>Wingdings</vt:lpstr>
      <vt:lpstr>Montserrat</vt:lpstr>
      <vt:lpstr>Arial</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Jean-Pierre Royer</cp:lastModifiedBy>
  <cp:revision>197</cp:revision>
  <cp:lastPrinted>2018-06-11T14:13:36Z</cp:lastPrinted>
  <dcterms:created xsi:type="dcterms:W3CDTF">2016-11-16T10:38:42Z</dcterms:created>
  <dcterms:modified xsi:type="dcterms:W3CDTF">2021-10-06T14:20:34Z</dcterms:modified>
</cp:coreProperties>
</file>